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7" r:id="rId3"/>
    <p:sldId id="259" r:id="rId4"/>
    <p:sldId id="257" r:id="rId5"/>
    <p:sldId id="260" r:id="rId6"/>
    <p:sldId id="261" r:id="rId7"/>
    <p:sldId id="265" r:id="rId8"/>
    <p:sldId id="266" r:id="rId9"/>
    <p:sldId id="273" r:id="rId10"/>
    <p:sldId id="262" r:id="rId11"/>
    <p:sldId id="275" r:id="rId12"/>
    <p:sldId id="274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6BA91-0378-4734-A7D8-40DF3760962D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91878-E112-4225-85D6-AFA4B7E34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91878-E112-4225-85D6-AFA4B7E347A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opb.org/programs/ofg/segments/view/183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ivalleymi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0480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257800"/>
            <a:ext cx="91440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-381000"/>
            <a:ext cx="91440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Columbia Gorge  </a:t>
            </a:r>
            <a:br>
              <a:rPr lang="en-US" dirty="0" smtClean="0"/>
            </a:br>
            <a:r>
              <a:rPr lang="en-US" sz="4200" dirty="0" smtClean="0"/>
              <a:t>Cooperative Weed Management Area</a:t>
            </a:r>
            <a:endParaRPr lang="en-US" sz="42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953000" cy="4525963"/>
          </a:xfrm>
        </p:spPr>
        <p:txBody>
          <a:bodyPr/>
          <a:lstStyle/>
          <a:p>
            <a:r>
              <a:rPr lang="en-US" sz="2500" dirty="0" smtClean="0"/>
              <a:t>Plant Communities</a:t>
            </a:r>
          </a:p>
          <a:p>
            <a:r>
              <a:rPr lang="en-US" sz="2500" dirty="0" smtClean="0"/>
              <a:t>Wildlife habitat</a:t>
            </a:r>
          </a:p>
          <a:p>
            <a:r>
              <a:rPr lang="en-US" sz="2500" dirty="0" smtClean="0"/>
              <a:t>Water resources</a:t>
            </a:r>
          </a:p>
          <a:p>
            <a:r>
              <a:rPr lang="en-US" sz="2500" dirty="0" smtClean="0"/>
              <a:t>Fisheries</a:t>
            </a:r>
          </a:p>
          <a:p>
            <a:r>
              <a:rPr lang="en-US" sz="2500" dirty="0" smtClean="0"/>
              <a:t>Recreation</a:t>
            </a:r>
          </a:p>
          <a:p>
            <a:r>
              <a:rPr lang="en-US" sz="2500" dirty="0" smtClean="0"/>
              <a:t>Natural processes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Invasive Plant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Impacts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11" descr="N:\photos\2010\YFI\DSCN27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143000"/>
            <a:ext cx="3657600" cy="2743200"/>
          </a:xfrm>
          <a:prstGeom prst="rect">
            <a:avLst/>
          </a:prstGeom>
          <a:noFill/>
        </p:spPr>
      </p:pic>
      <p:pic>
        <p:nvPicPr>
          <p:cNvPr id="6" name="Picture 8" descr="canada-l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962400"/>
            <a:ext cx="3657600" cy="2743200"/>
          </a:xfrm>
          <a:prstGeom prst="rect">
            <a:avLst/>
          </a:prstGeom>
          <a:noFill/>
        </p:spPr>
      </p:pic>
      <p:pic>
        <p:nvPicPr>
          <p:cNvPr id="7" name="Picture 13" descr="C:\Documents and Settings\bush\Desktop\0618burn5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962399"/>
            <a:ext cx="3657600" cy="2796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1295400"/>
            <a:ext cx="3886200" cy="4953000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CWMA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4267200" cy="5257800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en-US" sz="2000" dirty="0" smtClean="0"/>
              <a:t>The Columbia Gorge Cooperative Weed Management Area (CWMA) is a voluntary network of public and private interests in Northwestern Oregon and Southwestern Washington that are concerned with management of invasive plants.  </a:t>
            </a:r>
            <a:br>
              <a:rPr lang="en-US" sz="2000" dirty="0" smtClean="0"/>
            </a:br>
            <a:endParaRPr lang="en-US" sz="2000" dirty="0" smtClean="0"/>
          </a:p>
          <a:p>
            <a:pPr indent="0">
              <a:buNone/>
            </a:pPr>
            <a:r>
              <a:rPr lang="en-US" sz="2000" dirty="0" smtClean="0"/>
              <a:t>The CG-CWMA seeks to prevent the introduction and control the spread of the most harmful invasive plant species by facilitating cooperative management amongst willing land owners and managers.  </a:t>
            </a:r>
          </a:p>
        </p:txBody>
      </p:sp>
      <p:pic>
        <p:nvPicPr>
          <p:cNvPr id="10" name="Picture 9" descr="CG-CWMAOver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2391" y="1050760"/>
            <a:ext cx="4333009" cy="5607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914400"/>
            <a:ext cx="7772400" cy="5791200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Columbia Gorge CWMA Participants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884237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smtClean="0"/>
              <a:t>	</a:t>
            </a:r>
            <a:r>
              <a:rPr lang="en-US" sz="900" dirty="0" smtClean="0"/>
              <a:t>Aaron Pedersen, US Forest Service			Christina </a:t>
            </a:r>
            <a:r>
              <a:rPr lang="en-US" sz="900" dirty="0" err="1" smtClean="0"/>
              <a:t>Wesseler</a:t>
            </a:r>
            <a:r>
              <a:rPr lang="en-US" sz="900" dirty="0" smtClean="0"/>
              <a:t>, US Forest Service</a:t>
            </a:r>
            <a:br>
              <a:rPr lang="en-US" sz="900" dirty="0" smtClean="0"/>
            </a:br>
            <a:r>
              <a:rPr lang="en-US" sz="900" dirty="0" smtClean="0"/>
              <a:t>Jerry Asher, Private citizen				Melissa Rowesoll, Private citizen</a:t>
            </a:r>
            <a:br>
              <a:rPr lang="en-US" sz="900" dirty="0" smtClean="0"/>
            </a:br>
            <a:r>
              <a:rPr lang="en-US" sz="900" dirty="0" smtClean="0"/>
              <a:t>Aaron Morehouse, Gorge Ecology Institute			Andrea Ruchty, US Forest Service</a:t>
            </a:r>
            <a:br>
              <a:rPr lang="en-US" sz="900" dirty="0" smtClean="0"/>
            </a:br>
            <a:r>
              <a:rPr lang="en-US" sz="900" dirty="0" smtClean="0"/>
              <a:t>Alison Halpern, Washington State Noxious Weed Control Board		Amy </a:t>
            </a:r>
            <a:r>
              <a:rPr lang="en-US" sz="900" dirty="0" err="1" smtClean="0"/>
              <a:t>Pulus</a:t>
            </a:r>
            <a:r>
              <a:rPr lang="en-US" sz="900" dirty="0" smtClean="0"/>
              <a:t>, US Geological Survey</a:t>
            </a:r>
            <a:br>
              <a:rPr lang="en-US" sz="900" dirty="0" smtClean="0"/>
            </a:br>
            <a:r>
              <a:rPr lang="en-US" sz="900" dirty="0" smtClean="0"/>
              <a:t>Andrea </a:t>
            </a:r>
            <a:r>
              <a:rPr lang="en-US" sz="900" dirty="0" err="1" smtClean="0"/>
              <a:t>Berley</a:t>
            </a:r>
            <a:r>
              <a:rPr lang="en-US" sz="900" dirty="0" smtClean="0"/>
              <a:t>, Oregon State Parks and Recreation Department		Angie Brewer, Columbia River Gorge Commission</a:t>
            </a:r>
            <a:br>
              <a:rPr lang="en-US" sz="900" dirty="0" smtClean="0"/>
            </a:br>
            <a:r>
              <a:rPr lang="en-US" sz="900" dirty="0" smtClean="0"/>
              <a:t>Angie Kimpo, City of Portland Water Bureau			Billy Don Robinson, Oregon Native Plant Society</a:t>
            </a:r>
            <a:br>
              <a:rPr lang="en-US" sz="900" dirty="0" smtClean="0"/>
            </a:br>
            <a:r>
              <a:rPr lang="en-US" sz="900" dirty="0" smtClean="0"/>
              <a:t>Brian Walker, Oregon State Department of Agriculture		Chelsie Morris, US Army Corps of Engineers	</a:t>
            </a:r>
            <a:br>
              <a:rPr lang="en-US" sz="900" dirty="0" smtClean="0"/>
            </a:br>
            <a:r>
              <a:rPr lang="en-US" sz="900" dirty="0" smtClean="0"/>
              <a:t>Carlo Abbruzzese, Washington State Department of Natural Resources		Carol Chandler, US Forest Service</a:t>
            </a:r>
            <a:br>
              <a:rPr lang="en-US" sz="900" dirty="0" smtClean="0"/>
            </a:br>
            <a:r>
              <a:rPr lang="en-US" sz="900" dirty="0" err="1" smtClean="0"/>
              <a:t>Carolyne</a:t>
            </a:r>
            <a:r>
              <a:rPr lang="en-US" sz="900" dirty="0" smtClean="0"/>
              <a:t> Wright, Washington State Department of Natural Resources		Curtis Musson, Private citizen</a:t>
            </a:r>
            <a:br>
              <a:rPr lang="en-US" sz="900" dirty="0" smtClean="0"/>
            </a:br>
            <a:r>
              <a:rPr lang="en-US" sz="900" dirty="0" smtClean="0"/>
              <a:t>Casey Gozart, Clark County Vegetation Management		Claire Hibler, US Bureau of Land Management</a:t>
            </a:r>
            <a:br>
              <a:rPr lang="en-US" sz="900" dirty="0" smtClean="0"/>
            </a:br>
            <a:r>
              <a:rPr lang="en-US" sz="900" dirty="0" smtClean="0"/>
              <a:t>Chris Aldassy, East Multnomah Soil and Water Conservation District		Chet Behling, Oregon State Department of Forestry	</a:t>
            </a:r>
            <a:br>
              <a:rPr lang="en-US" sz="900" dirty="0" smtClean="0"/>
            </a:br>
            <a:r>
              <a:rPr lang="en-US" sz="900" dirty="0" smtClean="0"/>
              <a:t>Dan Richardson, Underwood Conservation District			David </a:t>
            </a:r>
            <a:r>
              <a:rPr lang="en-US" sz="900" dirty="0" err="1" smtClean="0"/>
              <a:t>LaDoucer</a:t>
            </a:r>
            <a:r>
              <a:rPr lang="en-US" sz="900" dirty="0" smtClean="0"/>
              <a:t>, US Army Corps of Engineers</a:t>
            </a:r>
            <a:br>
              <a:rPr lang="en-US" sz="900" dirty="0" smtClean="0"/>
            </a:br>
            <a:r>
              <a:rPr lang="en-US" sz="900" dirty="0" smtClean="0"/>
              <a:t>David </a:t>
            </a:r>
            <a:r>
              <a:rPr lang="en-US" sz="900" dirty="0" err="1" smtClean="0"/>
              <a:t>LaDoucer</a:t>
            </a:r>
            <a:r>
              <a:rPr lang="en-US" sz="900" dirty="0" smtClean="0"/>
              <a:t>, US Army Corps of Engineers			Diana Lebo, US Forest Service</a:t>
            </a:r>
            <a:br>
              <a:rPr lang="en-US" sz="900" dirty="0" smtClean="0"/>
            </a:br>
            <a:r>
              <a:rPr lang="en-US" sz="900" dirty="0" smtClean="0"/>
              <a:t>Dick Dewey, Portland State University			Doug </a:t>
            </a:r>
            <a:r>
              <a:rPr lang="en-US" sz="900" dirty="0" err="1" smtClean="0"/>
              <a:t>Kreuzer</a:t>
            </a:r>
            <a:r>
              <a:rPr lang="en-US" sz="900" dirty="0" smtClean="0"/>
              <a:t>, The Nature Conservancy</a:t>
            </a:r>
            <a:br>
              <a:rPr lang="en-US" sz="900" dirty="0" smtClean="0"/>
            </a:br>
            <a:r>
              <a:rPr lang="en-US" sz="900" dirty="0" smtClean="0"/>
              <a:t>Lauren Brown, 4-County CWMA				Emily Stevenson, Private citizen</a:t>
            </a:r>
            <a:br>
              <a:rPr lang="en-US" sz="900" dirty="0" smtClean="0"/>
            </a:br>
            <a:r>
              <a:rPr lang="en-US" sz="900" dirty="0" smtClean="0"/>
              <a:t>Greg Haubrich, Washington State Department of Agriculture		Erik </a:t>
            </a:r>
            <a:r>
              <a:rPr lang="en-US" sz="900" dirty="0" err="1" smtClean="0"/>
              <a:t>Plunket</a:t>
            </a:r>
            <a:r>
              <a:rPr lang="en-US" sz="900" dirty="0" smtClean="0"/>
              <a:t>, Washington State Parks and Recreation</a:t>
            </a:r>
            <a:br>
              <a:rPr lang="en-US" sz="900" dirty="0" smtClean="0"/>
            </a:br>
            <a:r>
              <a:rPr lang="en-US" sz="900" dirty="0" smtClean="0"/>
              <a:t>Heidi Christensen, US Bureau of Land Management			Jeanette Burkhardt, Yakama Nation Fisheries Project</a:t>
            </a:r>
            <a:br>
              <a:rPr lang="en-US" sz="900" dirty="0" smtClean="0"/>
            </a:br>
            <a:r>
              <a:rPr lang="en-US" sz="900" dirty="0" smtClean="0"/>
              <a:t>Jennifer DeShong, US Forest Service			Jill </a:t>
            </a:r>
            <a:r>
              <a:rPr lang="en-US" sz="900" dirty="0" err="1" smtClean="0"/>
              <a:t>Hariman</a:t>
            </a:r>
            <a:r>
              <a:rPr lang="en-US" sz="900" dirty="0" smtClean="0"/>
              <a:t>, US Geological Survey</a:t>
            </a:r>
            <a:br>
              <a:rPr lang="en-US" sz="900" dirty="0" smtClean="0"/>
            </a:br>
            <a:r>
              <a:rPr lang="en-US" sz="900" dirty="0" smtClean="0"/>
              <a:t>John Cowan, Oregon State Parks and Recreation Department		Jim White, Private citizen</a:t>
            </a:r>
            <a:br>
              <a:rPr lang="en-US" sz="900" dirty="0" smtClean="0"/>
            </a:br>
            <a:r>
              <a:rPr lang="en-US" sz="900" dirty="0" smtClean="0"/>
              <a:t>Jordan Kim, Hood River Soil and Water Conservation District		Jon Pampush, Western Invasive Plant Alliance</a:t>
            </a:r>
            <a:br>
              <a:rPr lang="en-US" sz="900" dirty="0" smtClean="0"/>
            </a:br>
            <a:r>
              <a:rPr lang="en-US" sz="900" dirty="0" smtClean="0"/>
              <a:t>Justin Bush, Skamania County Noxious Weed Control Program		Josh Thompson, OR NACD</a:t>
            </a:r>
            <a:br>
              <a:rPr lang="en-US" sz="900" dirty="0" smtClean="0"/>
            </a:br>
            <a:r>
              <a:rPr lang="en-US" sz="900" dirty="0" smtClean="0"/>
              <a:t>Kent Nogowski, Oregon State Department of Transportation		Keith Kohl, Oregon State Department of Forestry</a:t>
            </a:r>
            <a:br>
              <a:rPr lang="en-US" sz="900" dirty="0" smtClean="0"/>
            </a:br>
            <a:r>
              <a:rPr lang="en-US" sz="900" dirty="0" err="1" smtClean="0"/>
              <a:t>Keyna</a:t>
            </a:r>
            <a:r>
              <a:rPr lang="en-US" sz="900" dirty="0" smtClean="0"/>
              <a:t> Bugner, Washington State Department of Natural Resources		Kevin Fitzgerald, Multnomah County</a:t>
            </a:r>
            <a:br>
              <a:rPr lang="en-US" sz="900" dirty="0" smtClean="0"/>
            </a:br>
            <a:r>
              <a:rPr lang="en-US" sz="900" dirty="0" smtClean="0"/>
              <a:t>Linda Cartwright, US Forest Service			Lindsey Wise, Portland State University</a:t>
            </a:r>
            <a:br>
              <a:rPr lang="en-US" sz="900" dirty="0" smtClean="0"/>
            </a:br>
            <a:r>
              <a:rPr lang="en-US" sz="900" dirty="0" smtClean="0"/>
              <a:t>Lisa Midlam, Oregon State Parks and Recreation Department		Lynn Gibbons, </a:t>
            </a:r>
            <a:r>
              <a:rPr lang="en-US" sz="900" dirty="0" err="1" smtClean="0"/>
              <a:t>Menuca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Lucas Nipp, East Multnomah Soil and Water Conservation District		Meagan Saunders, Private citizen</a:t>
            </a:r>
            <a:br>
              <a:rPr lang="en-US" sz="900" dirty="0" smtClean="0"/>
            </a:br>
            <a:r>
              <a:rPr lang="en-US" sz="900" dirty="0" smtClean="0"/>
              <a:t>Mark Stevenson, Oregon State Parks and Recreation Department		Michele Dailey, Columbia River  Gorge Commission</a:t>
            </a:r>
            <a:br>
              <a:rPr lang="en-US" sz="900" dirty="0" smtClean="0"/>
            </a:br>
            <a:r>
              <a:rPr lang="en-US" sz="900" dirty="0" smtClean="0"/>
              <a:t>Marty Hudson, Klickitat County Noxious Weed Control Board		Nate Lain, Hood River County</a:t>
            </a:r>
            <a:br>
              <a:rPr lang="en-US" sz="900" dirty="0" smtClean="0"/>
            </a:br>
            <a:r>
              <a:rPr lang="en-US" sz="900" dirty="0" smtClean="0"/>
              <a:t>Mitch Bixby, City of Portland Bureau of Environmental Services		Patti Caswell, Oregon State Department of Transportation</a:t>
            </a:r>
            <a:br>
              <a:rPr lang="en-US" sz="900" dirty="0" smtClean="0"/>
            </a:br>
            <a:r>
              <a:rPr lang="en-US" sz="900" dirty="0" smtClean="0"/>
              <a:t>Noel Bacheller, Oregon State Parks and Recreation Department		Peter Cornelison, Friends of the Columbia Gorge</a:t>
            </a:r>
            <a:br>
              <a:rPr lang="en-US" sz="900" dirty="0" smtClean="0"/>
            </a:br>
            <a:r>
              <a:rPr lang="en-US" sz="900" dirty="0" smtClean="0"/>
              <a:t>Rick Till, Private citizen				Robin Dobson, US Forest Service</a:t>
            </a:r>
            <a:br>
              <a:rPr lang="en-US" sz="900" dirty="0" smtClean="0"/>
            </a:br>
            <a:r>
              <a:rPr lang="en-US" sz="900" dirty="0" smtClean="0"/>
              <a:t>Rod French, Oregon State Department of Forestry			Ron McDonald, US Army Corps of Engineers</a:t>
            </a:r>
            <a:br>
              <a:rPr lang="en-US" sz="900" dirty="0" smtClean="0"/>
            </a:br>
            <a:r>
              <a:rPr lang="en-US" sz="900" dirty="0" smtClean="0"/>
              <a:t>Ron Turner, Washington State Department of Transportation		Sandy Smith, Wasco County</a:t>
            </a:r>
            <a:br>
              <a:rPr lang="en-US" sz="900" dirty="0" smtClean="0"/>
            </a:br>
            <a:r>
              <a:rPr lang="en-US" sz="900" dirty="0" smtClean="0"/>
              <a:t>Ryan Bessette, Wasco County Soil and Water Conservation District		Sarah Canham, US Bureau of Land Management</a:t>
            </a:r>
            <a:br>
              <a:rPr lang="en-US" sz="900" dirty="0" smtClean="0"/>
            </a:br>
            <a:r>
              <a:rPr lang="en-US" sz="900" dirty="0" smtClean="0"/>
              <a:t>Sam Leininger, Clackamas County Soil and Water Conservation District		Shawna Bautista, US Forest Service</a:t>
            </a:r>
            <a:br>
              <a:rPr lang="en-US" sz="900" dirty="0" smtClean="0"/>
            </a:br>
            <a:r>
              <a:rPr lang="en-US" sz="900" dirty="0" smtClean="0"/>
              <a:t>Scott Hancock, Washington State Department of Natural Resources		Steve Stampfli, Hood River Watershed Council</a:t>
            </a:r>
            <a:br>
              <a:rPr lang="en-US" sz="900" dirty="0" smtClean="0"/>
            </a:br>
            <a:r>
              <a:rPr lang="en-US" sz="900" dirty="0" smtClean="0"/>
              <a:t>Shannon Brubaker, Oregon State Department of Agriculture		Tania Siemens, Oregon State Sea Grant</a:t>
            </a:r>
            <a:br>
              <a:rPr lang="en-US" sz="900" dirty="0" smtClean="0"/>
            </a:br>
            <a:r>
              <a:rPr lang="en-US" sz="900" dirty="0" smtClean="0"/>
              <a:t>Tim Counihan, US Geological Survey			Tim Darland, US Army Corps of Engineers</a:t>
            </a:r>
            <a:br>
              <a:rPr lang="en-US" sz="900" dirty="0" smtClean="0"/>
            </a:br>
            <a:r>
              <a:rPr lang="en-US" sz="900" dirty="0" smtClean="0"/>
              <a:t>Todd Murray, Washington State University Extension		Tona </a:t>
            </a:r>
            <a:r>
              <a:rPr lang="en-US" sz="900" dirty="0" err="1" smtClean="0"/>
              <a:t>Morensen</a:t>
            </a:r>
            <a:r>
              <a:rPr lang="en-US" sz="900" dirty="0" smtClean="0"/>
              <a:t>, Oregon State Department of Forestry</a:t>
            </a:r>
            <a:br>
              <a:rPr lang="en-US" sz="900" dirty="0" smtClean="0"/>
            </a:br>
            <a:r>
              <a:rPr lang="en-US" sz="900" dirty="0" smtClean="0"/>
              <a:t>Vern Holm, Western </a:t>
            </a:r>
            <a:r>
              <a:rPr lang="en-US" sz="900" dirty="0" err="1" smtClean="0"/>
              <a:t>Invasives</a:t>
            </a:r>
            <a:r>
              <a:rPr lang="en-US" sz="900" dirty="0" smtClean="0"/>
              <a:t> Network/Oregon Invasive Species Council	Tova Tillinghast, Underwood Conservation District</a:t>
            </a:r>
            <a:br>
              <a:rPr lang="en-US" sz="900" dirty="0" smtClean="0"/>
            </a:br>
            <a:r>
              <a:rPr lang="en-US" sz="900" dirty="0" smtClean="0"/>
              <a:t>Will Lackey, Oregon State Department of Transportation		Will Bloch, Private citizen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4191000"/>
            <a:ext cx="4495800" cy="2286000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Standardization of Invasive Plant Data</a:t>
            </a:r>
            <a:endParaRPr lang="en-US" dirty="0"/>
          </a:p>
        </p:txBody>
      </p:sp>
      <p:pic>
        <p:nvPicPr>
          <p:cNvPr id="4" name="Content Placeholder 3" descr="emil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57800" y="1600200"/>
            <a:ext cx="3380503" cy="4525963"/>
          </a:xfr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" y="1600200"/>
            <a:ext cx="4866881" cy="2362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1000" y="4191001"/>
            <a:ext cx="434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Compilation of partner invasive plant data for landscape scale planning and decision making.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dirty="0" smtClean="0"/>
              <a:t>Creation of standardized forms for inventory and treatment, for use </a:t>
            </a:r>
            <a:r>
              <a:rPr lang="en-US" dirty="0" err="1" smtClean="0"/>
              <a:t>groupwide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Trailhead Boot Brushes</a:t>
            </a:r>
            <a:endParaRPr lang="en-US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295400"/>
            <a:ext cx="456921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0" y="-1667932"/>
            <a:ext cx="4572000" cy="372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202289"/>
            <a:ext cx="4267200" cy="5713111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95400" y="1143000"/>
            <a:ext cx="4343400" cy="3257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2895600" y="1143000"/>
            <a:ext cx="1676400" cy="32766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6705600"/>
            <a:ext cx="4800600" cy="6858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-177452" y="304800"/>
            <a:ext cx="304800" cy="44958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-609600" y="4191000"/>
            <a:ext cx="5410200" cy="3048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1104900"/>
            <a:ext cx="20574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WMABrushes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Western Gorge Boot Brushes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WMABrushe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541" y="0"/>
            <a:ext cx="8875059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Eastern Gorge Boot Brushes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8675" y="165100"/>
            <a:ext cx="4352925" cy="326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505200"/>
            <a:ext cx="4318000" cy="323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</p:spPr>
      </p:pic>
      <p:pic>
        <p:nvPicPr>
          <p:cNvPr id="7" name="Picture 6" descr="bootbrush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3505200"/>
            <a:ext cx="4267200" cy="3276600"/>
          </a:xfrm>
          <a:prstGeom prst="rect">
            <a:avLst/>
          </a:prstGeom>
        </p:spPr>
      </p:pic>
      <p:pic>
        <p:nvPicPr>
          <p:cNvPr id="12" name="Picture 11" descr="DSCN199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" y="152400"/>
            <a:ext cx="4368800" cy="3276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429000"/>
            <a:ext cx="4572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Worst Weeds of the Gorge Field Guide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182808"/>
            <a:ext cx="2133600" cy="2703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025839"/>
            <a:ext cx="4190999" cy="265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1968" y="4038600"/>
            <a:ext cx="4203432" cy="265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1143000"/>
            <a:ext cx="4211370" cy="26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04800" y="1219200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Download the guide digitally here!</a:t>
            </a:r>
            <a:endParaRPr lang="en-US" b="1" dirty="0"/>
          </a:p>
        </p:txBody>
      </p:sp>
      <p:pic>
        <p:nvPicPr>
          <p:cNvPr id="9" name="Picture 8" descr="5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2362200"/>
            <a:ext cx="1466850" cy="1466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02896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WeedWarrio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083718"/>
            <a:ext cx="4191000" cy="3143250"/>
          </a:xfrm>
          <a:prstGeom prst="rect">
            <a:avLst/>
          </a:prstGeom>
        </p:spPr>
      </p:pic>
      <p:pic>
        <p:nvPicPr>
          <p:cNvPr id="5" name="Picture 4" descr="upload_6_22_12 1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609600"/>
            <a:ext cx="4596064" cy="3429000"/>
          </a:xfrm>
          <a:prstGeom prst="rect">
            <a:avLst/>
          </a:prstGeom>
        </p:spPr>
      </p:pic>
      <p:pic>
        <p:nvPicPr>
          <p:cNvPr id="6" name="Picture 5" descr="IMG_10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94200" y="4114800"/>
            <a:ext cx="4597400" cy="258373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86200" y="256672"/>
            <a:ext cx="52578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Invasive Plant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First Detector Trainings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0386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OPB’s Oregon Field 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8674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hlinkClick r:id="rId2"/>
              </a:rPr>
              <a:t>http://www.opb.org/programs/ofg/segments/view/1836</a:t>
            </a:r>
            <a:endParaRPr lang="en-US" sz="2800" dirty="0" smtClean="0"/>
          </a:p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295400" y="1447800"/>
            <a:ext cx="6172200" cy="4419600"/>
            <a:chOff x="1373737" y="1897251"/>
            <a:chExt cx="6749041" cy="3970149"/>
          </a:xfrm>
        </p:grpSpPr>
        <p:sp>
          <p:nvSpPr>
            <p:cNvPr id="6" name="Rectangle 5"/>
            <p:cNvSpPr/>
            <p:nvPr/>
          </p:nvSpPr>
          <p:spPr>
            <a:xfrm>
              <a:off x="1373737" y="1897251"/>
              <a:ext cx="6749041" cy="3970149"/>
            </a:xfrm>
            <a:prstGeom prst="rect">
              <a:avLst/>
            </a:prstGeom>
            <a:solidFill>
              <a:schemeClr val="bg1">
                <a:lumMod val="75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23701" y="2034153"/>
              <a:ext cx="6332434" cy="36929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63499" dir="5400000" algn="ctr" rotWithShape="0">
                <a:schemeClr val="bg2">
                  <a:alpha val="45000"/>
                </a:schemeClr>
              </a:outerShdw>
            </a:effectLst>
          </p:spPr>
        </p:pic>
      </p:grpSp>
      <p:pic>
        <p:nvPicPr>
          <p:cNvPr id="5121" name="Picture 1" descr="Ofg_logo_on_brand_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812632"/>
            <a:ext cx="1741963" cy="90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GP00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1371600"/>
            <a:ext cx="5283200" cy="3962400"/>
          </a:xfrm>
          <a:prstGeom prst="rect">
            <a:avLst/>
          </a:prstGeom>
        </p:spPr>
      </p:pic>
      <p:pic>
        <p:nvPicPr>
          <p:cNvPr id="11" name="Picture 10" descr="Rake_wee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57200" y="-304800"/>
            <a:ext cx="51435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181600" y="0"/>
            <a:ext cx="44196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228600"/>
            <a:ext cx="441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126</Words>
  <Application>Microsoft Office PowerPoint</Application>
  <PresentationFormat>On-screen Show (4:3)</PresentationFormat>
  <Paragraphs>27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Columbia Gorge   Cooperative Weed Management Area</vt:lpstr>
      <vt:lpstr>Slide 2</vt:lpstr>
      <vt:lpstr>CWMA Overview</vt:lpstr>
      <vt:lpstr>Columbia Gorge CWMA Participants</vt:lpstr>
      <vt:lpstr>Standardization of Invasive Plant Data</vt:lpstr>
      <vt:lpstr>Trailhead Boot Brushes</vt:lpstr>
      <vt:lpstr>Western Gorge Boot Brushes</vt:lpstr>
      <vt:lpstr>Eastern Gorge Boot Brushes</vt:lpstr>
      <vt:lpstr>Slide 9</vt:lpstr>
      <vt:lpstr>Worst Weeds of the Gorge Field Guide</vt:lpstr>
      <vt:lpstr>Slide 11</vt:lpstr>
      <vt:lpstr>OPB’s Oregon Field Guide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Columbia Gorge CWMA  Pulling Together Initiative Project</dc:title>
  <dc:creator/>
  <cp:lastModifiedBy>Soliz</cp:lastModifiedBy>
  <cp:revision>165</cp:revision>
  <dcterms:created xsi:type="dcterms:W3CDTF">2006-08-16T00:00:00Z</dcterms:created>
  <dcterms:modified xsi:type="dcterms:W3CDTF">2015-03-31T17:33:50Z</dcterms:modified>
</cp:coreProperties>
</file>